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61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D9F4-DDD0-4DF0-9ED7-A4FCF5B095E6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B8FA-29CB-46C4-AD39-EA4B9C213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D9F4-DDD0-4DF0-9ED7-A4FCF5B095E6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B8FA-29CB-46C4-AD39-EA4B9C213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7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D9F4-DDD0-4DF0-9ED7-A4FCF5B095E6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B8FA-29CB-46C4-AD39-EA4B9C213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7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D9F4-DDD0-4DF0-9ED7-A4FCF5B095E6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B8FA-29CB-46C4-AD39-EA4B9C213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6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D9F4-DDD0-4DF0-9ED7-A4FCF5B095E6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B8FA-29CB-46C4-AD39-EA4B9C213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0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D9F4-DDD0-4DF0-9ED7-A4FCF5B095E6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B8FA-29CB-46C4-AD39-EA4B9C213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7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D9F4-DDD0-4DF0-9ED7-A4FCF5B095E6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B8FA-29CB-46C4-AD39-EA4B9C213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6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D9F4-DDD0-4DF0-9ED7-A4FCF5B095E6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B8FA-29CB-46C4-AD39-EA4B9C213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D9F4-DDD0-4DF0-9ED7-A4FCF5B095E6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B8FA-29CB-46C4-AD39-EA4B9C213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0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D9F4-DDD0-4DF0-9ED7-A4FCF5B095E6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B8FA-29CB-46C4-AD39-EA4B9C213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3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D9F4-DDD0-4DF0-9ED7-A4FCF5B095E6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B8FA-29CB-46C4-AD39-EA4B9C213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2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DD9F4-DDD0-4DF0-9ED7-A4FCF5B095E6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0B8FA-29CB-46C4-AD39-EA4B9C213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1"/>
            <a:ext cx="7772400" cy="2209800"/>
          </a:xfrm>
        </p:spPr>
        <p:txBody>
          <a:bodyPr>
            <a:normAutofit/>
          </a:bodyPr>
          <a:lstStyle/>
          <a:p>
            <a:r>
              <a:rPr lang="en-US" b="1" dirty="0"/>
              <a:t>"William V. Haskell"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Distinguished </a:t>
            </a:r>
            <a:r>
              <a:rPr lang="en-US" b="1" dirty="0"/>
              <a:t>Professional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of </a:t>
            </a:r>
            <a:r>
              <a:rPr lang="en-US" b="1" dirty="0"/>
              <a:t>the Year Award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258446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1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bot\Desktop\Bill Haskell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95"/>
          <a:stretch/>
        </p:blipFill>
        <p:spPr bwMode="auto">
          <a:xfrm>
            <a:off x="1066800" y="685800"/>
            <a:ext cx="4449763" cy="495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762000"/>
            <a:ext cx="3352800" cy="8125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3200" dirty="0" smtClean="0">
                <a:latin typeface="Bodoni MT" pitchFamily="18" charset="0"/>
              </a:rPr>
              <a:t>William V. Haskell</a:t>
            </a:r>
            <a:endParaRPr lang="en-US" sz="3200" dirty="0">
              <a:latin typeface="Bodoni MT" pitchFamily="18" charset="0"/>
            </a:endParaRPr>
          </a:p>
          <a:p>
            <a:pPr algn="ctr"/>
            <a:endParaRPr lang="en-US" sz="3200" dirty="0" smtClean="0">
              <a:latin typeface="Bodoni MT" pitchFamily="18" charset="0"/>
            </a:endParaRPr>
          </a:p>
          <a:p>
            <a:pPr algn="ctr"/>
            <a:r>
              <a:rPr lang="en-US" sz="3200" dirty="0" smtClean="0">
                <a:latin typeface="Bodoni MT" pitchFamily="18" charset="0"/>
              </a:rPr>
              <a:t>1914 – 1986</a:t>
            </a:r>
          </a:p>
          <a:p>
            <a:pPr algn="ctr"/>
            <a:endParaRPr lang="en-US" sz="2000" dirty="0"/>
          </a:p>
          <a:p>
            <a:pPr algn="ctr"/>
            <a:r>
              <a:rPr lang="en-US" sz="2400" dirty="0" smtClean="0">
                <a:latin typeface="Bodoni MT" pitchFamily="18" charset="0"/>
              </a:rPr>
              <a:t>Director of </a:t>
            </a:r>
          </a:p>
          <a:p>
            <a:pPr algn="ctr"/>
            <a:r>
              <a:rPr lang="en-US" sz="2400" dirty="0" smtClean="0">
                <a:latin typeface="Bodoni MT" pitchFamily="18" charset="0"/>
              </a:rPr>
              <a:t>Presque </a:t>
            </a:r>
            <a:r>
              <a:rPr lang="en-US" sz="2400" dirty="0">
                <a:latin typeface="Bodoni MT" pitchFamily="18" charset="0"/>
              </a:rPr>
              <a:t>Isle </a:t>
            </a:r>
            <a:endParaRPr lang="en-US" sz="2400" dirty="0" smtClean="0">
              <a:latin typeface="Bodoni MT" pitchFamily="18" charset="0"/>
            </a:endParaRPr>
          </a:p>
          <a:p>
            <a:pPr algn="ctr"/>
            <a:r>
              <a:rPr lang="en-US" sz="2400" dirty="0" smtClean="0">
                <a:latin typeface="Bodoni MT" pitchFamily="18" charset="0"/>
              </a:rPr>
              <a:t>Parks &amp; </a:t>
            </a:r>
            <a:r>
              <a:rPr lang="en-US" sz="2400" dirty="0">
                <a:latin typeface="Bodoni MT" pitchFamily="18" charset="0"/>
              </a:rPr>
              <a:t>Recreation </a:t>
            </a:r>
            <a:endParaRPr lang="en-US" sz="2400" dirty="0" smtClean="0">
              <a:latin typeface="Bodoni MT" pitchFamily="18" charset="0"/>
            </a:endParaRPr>
          </a:p>
          <a:p>
            <a:pPr algn="ctr"/>
            <a:r>
              <a:rPr lang="en-US" sz="2400" dirty="0">
                <a:latin typeface="Bodoni MT" pitchFamily="18" charset="0"/>
              </a:rPr>
              <a:t>f</a:t>
            </a:r>
            <a:r>
              <a:rPr lang="en-US" sz="2400" dirty="0" smtClean="0">
                <a:latin typeface="Bodoni MT" pitchFamily="18" charset="0"/>
              </a:rPr>
              <a:t>rom 1946-1981</a:t>
            </a:r>
          </a:p>
          <a:p>
            <a:pPr algn="ctr"/>
            <a:endParaRPr lang="en-US" sz="2000" dirty="0" smtClean="0">
              <a:latin typeface="Bodoni MT" pitchFamily="18" charset="0"/>
            </a:endParaRPr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848600" cy="5105400"/>
          </a:xfrm>
        </p:spPr>
        <p:txBody>
          <a:bodyPr/>
          <a:lstStyle/>
          <a:p>
            <a:r>
              <a:rPr lang="en-US" b="1" u="sng" dirty="0" smtClean="0"/>
              <a:t>Who was Bill Haskell?</a:t>
            </a:r>
            <a:br>
              <a:rPr lang="en-US" b="1" u="sng" dirty="0" smtClean="0"/>
            </a:br>
            <a:r>
              <a:rPr lang="en-US" dirty="0" smtClean="0"/>
              <a:t>A graduate of Aroostook </a:t>
            </a:r>
            <a:r>
              <a:rPr lang="en-US" dirty="0"/>
              <a:t>State Normal School (now U.M.P.I.) and the University of Maine </a:t>
            </a:r>
            <a:r>
              <a:rPr lang="en-US" dirty="0" smtClean="0"/>
              <a:t>(</a:t>
            </a:r>
            <a:r>
              <a:rPr lang="en-US" dirty="0" err="1" smtClean="0"/>
              <a:t>Orono</a:t>
            </a:r>
            <a:r>
              <a:rPr lang="en-US" dirty="0" smtClean="0"/>
              <a:t>) who served </a:t>
            </a:r>
            <a:r>
              <a:rPr lang="en-US" dirty="0"/>
              <a:t>four years in the U.S. Army Air </a:t>
            </a:r>
            <a:r>
              <a:rPr lang="en-US" dirty="0" smtClean="0"/>
              <a:t>Corps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905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/>
              <a:t>Who was Bill Haskell?</a:t>
            </a:r>
            <a:br>
              <a:rPr lang="en-US" b="1" u="sng" dirty="0"/>
            </a:br>
            <a:r>
              <a:rPr lang="en-US" dirty="0" smtClean="0"/>
              <a:t>* </a:t>
            </a:r>
            <a:r>
              <a:rPr lang="en-US" sz="4000" dirty="0" smtClean="0"/>
              <a:t>The </a:t>
            </a:r>
            <a:r>
              <a:rPr lang="en-US" sz="4000" dirty="0"/>
              <a:t>City of Presque Isle’s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first Eagle Scout, and first full</a:t>
            </a:r>
            <a:r>
              <a:rPr lang="en-US" sz="4000" dirty="0"/>
              <a:t>-time recreation </a:t>
            </a:r>
            <a:r>
              <a:rPr lang="en-US" sz="4000" dirty="0" smtClean="0"/>
              <a:t>director.  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*</a:t>
            </a:r>
            <a:r>
              <a:rPr lang="en-US" sz="4000" dirty="0"/>
              <a:t> </a:t>
            </a:r>
            <a:r>
              <a:rPr lang="en-US" sz="4000" dirty="0" smtClean="0"/>
              <a:t>His salary was paid by the United </a:t>
            </a:r>
            <a:r>
              <a:rPr lang="en-US" sz="4000" dirty="0"/>
              <a:t>Way and Community Association funds</a:t>
            </a:r>
            <a:r>
              <a:rPr lang="en-US" sz="4000" dirty="0" smtClean="0"/>
              <a:t>.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* In 1963, the City funded the position, believed to be the first in the State. </a:t>
            </a:r>
            <a:r>
              <a:rPr lang="en-US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23858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>Accomplishments of Bill Haskell?</a:t>
            </a:r>
            <a:r>
              <a:rPr lang="en-US" b="1" u="sng" dirty="0"/>
              <a:t/>
            </a:r>
            <a:br>
              <a:rPr lang="en-US" b="1" u="sng" dirty="0"/>
            </a:br>
            <a:r>
              <a:rPr lang="en-US" sz="4000" dirty="0" smtClean="0"/>
              <a:t>* An </a:t>
            </a:r>
            <a:r>
              <a:rPr lang="en-US" sz="4000" dirty="0"/>
              <a:t>organizer and charter member of both the Northern Maine Community Recreation Association and the Maine Recreation &amp; Parks </a:t>
            </a:r>
            <a:r>
              <a:rPr lang="en-US" sz="4000" dirty="0" smtClean="0"/>
              <a:t>Association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* Author of </a:t>
            </a:r>
            <a:br>
              <a:rPr lang="en-US" sz="4000" dirty="0" smtClean="0"/>
            </a:br>
            <a:r>
              <a:rPr lang="en-US" sz="4000" i="1" u="sng" dirty="0" smtClean="0"/>
              <a:t>Recreation – A Lifetime Adventure</a:t>
            </a:r>
            <a:r>
              <a:rPr lang="en-US" sz="4000" dirty="0" smtClean="0"/>
              <a:t>: </a:t>
            </a:r>
            <a:br>
              <a:rPr lang="en-US" sz="4000" dirty="0" smtClean="0"/>
            </a:br>
            <a:r>
              <a:rPr lang="en-US" sz="4000" dirty="0" smtClean="0"/>
              <a:t>A History of Presque Isle Recreation Programs from 1920’s – 1982.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366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1"/>
            <a:ext cx="8458200" cy="4952999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Parks &amp; Facilities Under Bill’s Direction </a:t>
            </a:r>
            <a:r>
              <a:rPr lang="en-US" sz="4000" b="1" u="sng" dirty="0" smtClean="0"/>
              <a:t>(many firsts in Maine)</a:t>
            </a:r>
            <a:r>
              <a:rPr lang="en-US" b="1" u="sng" dirty="0"/>
              <a:t>: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*Northern </a:t>
            </a:r>
            <a:r>
              <a:rPr lang="en-US" sz="4000" dirty="0"/>
              <a:t>Maine Forum</a:t>
            </a:r>
            <a:br>
              <a:rPr lang="en-US" sz="4000" dirty="0"/>
            </a:br>
            <a:r>
              <a:rPr lang="en-US" sz="4000" dirty="0" smtClean="0"/>
              <a:t>*Indoor pool &amp; 1 million gallon outdoor pool - one of the largest in New England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*Multi</a:t>
            </a:r>
            <a:r>
              <a:rPr lang="en-US" sz="4000" dirty="0"/>
              <a:t>-purpose field and tennis courts on the NMCC campus</a:t>
            </a:r>
            <a:br>
              <a:rPr lang="en-US" sz="4000" dirty="0"/>
            </a:br>
            <a:r>
              <a:rPr lang="en-US" sz="4000" dirty="0" smtClean="0"/>
              <a:t>* 6 </a:t>
            </a:r>
            <a:r>
              <a:rPr lang="en-US" sz="4000" dirty="0"/>
              <a:t>lighted tennis courts on </a:t>
            </a:r>
            <a:r>
              <a:rPr lang="en-US" sz="4000" dirty="0" smtClean="0"/>
              <a:t>UMPI campus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2757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534400" cy="49530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Parks &amp; Facilities Under Bill’s Direction </a:t>
            </a:r>
            <a:r>
              <a:rPr lang="en-US" sz="4000" b="1" u="sng" dirty="0"/>
              <a:t>(many </a:t>
            </a:r>
            <a:r>
              <a:rPr lang="en-US" sz="4000" b="1" u="sng" dirty="0" smtClean="0"/>
              <a:t>firsts </a:t>
            </a:r>
            <a:r>
              <a:rPr lang="en-US" sz="4000" b="1" u="sng" dirty="0"/>
              <a:t>in Maine</a:t>
            </a:r>
            <a:r>
              <a:rPr lang="en-US" sz="4000" b="1" u="sng" dirty="0" smtClean="0"/>
              <a:t>)</a:t>
            </a:r>
            <a:r>
              <a:rPr lang="en-US" b="1" u="sng" dirty="0" smtClean="0"/>
              <a:t>: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dirty="0" smtClean="0"/>
              <a:t>* </a:t>
            </a:r>
            <a:r>
              <a:rPr lang="en-US" sz="3600" dirty="0" smtClean="0"/>
              <a:t>Outdoor </a:t>
            </a:r>
            <a:r>
              <a:rPr lang="en-US" sz="3600" dirty="0"/>
              <a:t>skating rink &amp;</a:t>
            </a:r>
            <a:r>
              <a:rPr lang="en-US" sz="3600" dirty="0" smtClean="0"/>
              <a:t> warming hut</a:t>
            </a:r>
            <a:br>
              <a:rPr lang="en-US" sz="3600" dirty="0" smtClean="0"/>
            </a:br>
            <a:r>
              <a:rPr lang="en-US" sz="3600" dirty="0" smtClean="0"/>
              <a:t>* </a:t>
            </a:r>
            <a:r>
              <a:rPr lang="en-US" sz="3600" dirty="0"/>
              <a:t>1</a:t>
            </a:r>
            <a:r>
              <a:rPr lang="en-US" sz="3600" dirty="0" smtClean="0"/>
              <a:t>st lighted </a:t>
            </a:r>
            <a:r>
              <a:rPr lang="en-US" sz="3200" b="1" dirty="0" smtClean="0"/>
              <a:t>SOFTBALL</a:t>
            </a:r>
            <a:r>
              <a:rPr lang="en-US" sz="3600" dirty="0" smtClean="0"/>
              <a:t> field in New England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* Mantle </a:t>
            </a:r>
            <a:r>
              <a:rPr lang="en-US" sz="3600" dirty="0"/>
              <a:t>Lake Park &amp; tennis </a:t>
            </a:r>
            <a:r>
              <a:rPr lang="en-US" sz="3600" dirty="0" smtClean="0"/>
              <a:t>courts</a:t>
            </a:r>
            <a:br>
              <a:rPr lang="en-US" sz="3600" dirty="0" smtClean="0"/>
            </a:br>
            <a:r>
              <a:rPr lang="en-US" sz="3600" dirty="0" smtClean="0"/>
              <a:t>* Arnold Brook Lake, Veterans’ Park, Riverside    Bi-Centennial Park, Bike Paths, Peace Park, Double Eagle Balloon site, outdoor basketball courts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43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is Bill Remembered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678363"/>
          </a:xfrm>
        </p:spPr>
        <p:txBody>
          <a:bodyPr>
            <a:normAutofit/>
          </a:bodyPr>
          <a:lstStyle/>
          <a:p>
            <a:pPr algn="ctr">
              <a:buFontTx/>
              <a:buChar char="•"/>
            </a:pPr>
            <a:r>
              <a:rPr lang="en-US" sz="3600" dirty="0" smtClean="0"/>
              <a:t>Many described him as a great leader, mentor, and friend</a:t>
            </a:r>
          </a:p>
          <a:p>
            <a:pPr algn="ctr">
              <a:buFontTx/>
              <a:buChar char="•"/>
            </a:pPr>
            <a:r>
              <a:rPr lang="en-US" sz="3600" dirty="0" smtClean="0"/>
              <a:t>Some referred to him as, “The Haskell School of Parks &amp; Recreation”</a:t>
            </a:r>
          </a:p>
          <a:p>
            <a:pPr algn="ctr">
              <a:buFontTx/>
              <a:buChar char="•"/>
            </a:pPr>
            <a:r>
              <a:rPr lang="en-US" sz="3600" dirty="0" smtClean="0"/>
              <a:t>MRPA still honors him through annual  recognition of other distinguished professionals in Parks &amp; Recreation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1060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98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"William V. Haskell"  Distinguished Professional  of the Year Award</vt:lpstr>
      <vt:lpstr>PowerPoint Presentation</vt:lpstr>
      <vt:lpstr>Who was Bill Haskell? A graduate of Aroostook State Normal School (now U.M.P.I.) and the University of Maine (Orono) who served four years in the U.S. Army Air Corps</vt:lpstr>
      <vt:lpstr> Who was Bill Haskell? * The City of Presque Isle’s  first Eagle Scout, and first full-time recreation director.    * His salary was paid by the United Way and Community Association funds.  * In 1963, the City funded the position, believed to be the first in the State.   </vt:lpstr>
      <vt:lpstr> Accomplishments of Bill Haskell? * An organizer and charter member of both the Northern Maine Community Recreation Association and the Maine Recreation &amp; Parks Association  * Author of  Recreation – A Lifetime Adventure:  A History of Presque Isle Recreation Programs from 1920’s – 1982. </vt:lpstr>
      <vt:lpstr>Parks &amp; Facilities Under Bill’s Direction (many firsts in Maine): *Northern Maine Forum *Indoor pool &amp; 1 million gallon outdoor pool - one of the largest in New England *Multi-purpose field and tennis courts on the NMCC campus * 6 lighted tennis courts on UMPI campus</vt:lpstr>
      <vt:lpstr>Parks &amp; Facilities Under Bill’s Direction (many firsts in Maine): * Outdoor skating rink &amp; warming hut * 1st lighted SOFTBALL field in New England * Mantle Lake Park &amp; tennis courts * Arnold Brook Lake, Veterans’ Park, Riverside    Bi-Centennial Park, Bike Paths, Peace Park, Double Eagle Balloon site, outdoor basketball courts</vt:lpstr>
      <vt:lpstr>How is Bill Remembered?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Robot</dc:creator>
  <cp:lastModifiedBy>Robot</cp:lastModifiedBy>
  <cp:revision>14</cp:revision>
  <dcterms:created xsi:type="dcterms:W3CDTF">2015-02-16T00:41:10Z</dcterms:created>
  <dcterms:modified xsi:type="dcterms:W3CDTF">2015-03-13T19:28:01Z</dcterms:modified>
</cp:coreProperties>
</file>